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79" d="100"/>
          <a:sy n="79" d="100"/>
        </p:scale>
        <p:origin x="1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4/17/2020</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4/17/2020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4/17/2020</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4/17/2020</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4/17/2020</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4/17/2020</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student.naviance.com/GHS30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jaaccessyourfuture.s3-website-us-west-2.amazonaws.com/#/care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juniorachievement.org/web/ja-usa/assembling-your-care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505D-5665-4557-B26D-2F20F9407728}"/>
              </a:ext>
            </a:extLst>
          </p:cNvPr>
          <p:cNvSpPr>
            <a:spLocks noGrp="1"/>
          </p:cNvSpPr>
          <p:nvPr>
            <p:ph type="ctrTitle"/>
          </p:nvPr>
        </p:nvSpPr>
        <p:spPr/>
        <p:txBody>
          <a:bodyPr/>
          <a:lstStyle/>
          <a:p>
            <a:r>
              <a:rPr lang="en-US" dirty="0"/>
              <a:t>Career Resources</a:t>
            </a:r>
          </a:p>
        </p:txBody>
      </p:sp>
      <p:sp>
        <p:nvSpPr>
          <p:cNvPr id="3" name="Subtitle 2">
            <a:extLst>
              <a:ext uri="{FF2B5EF4-FFF2-40B4-BE49-F238E27FC236}">
                <a16:creationId xmlns:a16="http://schemas.microsoft.com/office/drawing/2014/main" id="{3C9A191B-7849-42AE-9CE1-ADCABE665A2F}"/>
              </a:ext>
            </a:extLst>
          </p:cNvPr>
          <p:cNvSpPr>
            <a:spLocks noGrp="1"/>
          </p:cNvSpPr>
          <p:nvPr>
            <p:ph type="subTitle" idx="1"/>
          </p:nvPr>
        </p:nvSpPr>
        <p:spPr/>
        <p:txBody>
          <a:bodyPr>
            <a:normAutofit/>
          </a:bodyPr>
          <a:lstStyle/>
          <a:p>
            <a:r>
              <a:rPr lang="en-US" dirty="0"/>
              <a:t>Get a head start on your career path through self exploration!</a:t>
            </a:r>
          </a:p>
        </p:txBody>
      </p:sp>
    </p:spTree>
    <p:extLst>
      <p:ext uri="{BB962C8B-B14F-4D97-AF65-F5344CB8AC3E}">
        <p14:creationId xmlns:p14="http://schemas.microsoft.com/office/powerpoint/2010/main" val="367873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EEDC-FA91-4891-82D2-499C9863602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F881CB4-4160-4121-8F68-E06FC225813B}"/>
              </a:ext>
            </a:extLst>
          </p:cNvPr>
          <p:cNvSpPr>
            <a:spLocks noGrp="1"/>
          </p:cNvSpPr>
          <p:nvPr>
            <p:ph idx="1"/>
          </p:nvPr>
        </p:nvSpPr>
        <p:spPr/>
        <p:txBody>
          <a:bodyPr>
            <a:normAutofit fontScale="85000" lnSpcReduction="10000"/>
          </a:bodyPr>
          <a:lstStyle/>
          <a:p>
            <a:pPr marL="0" indent="0">
              <a:buNone/>
            </a:pPr>
            <a:r>
              <a:rPr lang="en-US" dirty="0"/>
              <a:t>It’s never too early to begin thinking about what career you’d like to pursue after high school. By exploring now, you can gain valuable information that will help this big decision seem easier. It’s important to find a career that fits your personality, strengths and life goals. </a:t>
            </a:r>
          </a:p>
          <a:p>
            <a:pPr marL="0" indent="0">
              <a:buNone/>
            </a:pPr>
            <a:endParaRPr lang="en-US" dirty="0"/>
          </a:p>
          <a:p>
            <a:pPr marL="0" indent="0">
              <a:buNone/>
            </a:pPr>
            <a:r>
              <a:rPr lang="en-US" dirty="0"/>
              <a:t>By now, you should have completed some (if not all) of the personality assessments located on Naviance. If you haven’t done so already, log-in to Naviance with the following link-</a:t>
            </a:r>
          </a:p>
          <a:p>
            <a:pPr marL="0" indent="0">
              <a:buNone/>
            </a:pPr>
            <a:r>
              <a:rPr lang="en-US">
                <a:hlinkClick r:id="rId2"/>
              </a:rPr>
              <a:t>https://student.naviance.com/GHS304</a:t>
            </a:r>
            <a:endParaRPr lang="en-US" dirty="0"/>
          </a:p>
          <a:p>
            <a:pPr marL="0" indent="0">
              <a:buNone/>
            </a:pPr>
            <a:endParaRPr lang="en-US" dirty="0"/>
          </a:p>
          <a:p>
            <a:pPr marL="0" indent="0">
              <a:buNone/>
            </a:pPr>
            <a:r>
              <a:rPr lang="en-US" dirty="0"/>
              <a:t>Once you have completed a minimum of 2-3 surveys…move through the PowerPoint and explore the resources we have to offer. Have fun! This is an exciting time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78823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B74E4-AD07-4DFD-8BC1-9716861572CA}"/>
              </a:ext>
            </a:extLst>
          </p:cNvPr>
          <p:cNvSpPr>
            <a:spLocks noGrp="1"/>
          </p:cNvSpPr>
          <p:nvPr>
            <p:ph type="title"/>
          </p:nvPr>
        </p:nvSpPr>
        <p:spPr>
          <a:xfrm>
            <a:off x="2933699" y="987763"/>
            <a:ext cx="8770571" cy="1135677"/>
          </a:xfrm>
        </p:spPr>
        <p:txBody>
          <a:bodyPr>
            <a:normAutofit fontScale="90000"/>
          </a:bodyPr>
          <a:lstStyle/>
          <a:p>
            <a:r>
              <a:rPr lang="en-US" dirty="0"/>
              <a:t>Access Your Future</a:t>
            </a:r>
            <a:br>
              <a:rPr lang="en-US" dirty="0"/>
            </a:br>
            <a:br>
              <a:rPr lang="en-US" dirty="0"/>
            </a:br>
            <a:endParaRPr lang="en-US" dirty="0"/>
          </a:p>
        </p:txBody>
      </p:sp>
      <p:sp>
        <p:nvSpPr>
          <p:cNvPr id="3" name="Content Placeholder 2">
            <a:extLst>
              <a:ext uri="{FF2B5EF4-FFF2-40B4-BE49-F238E27FC236}">
                <a16:creationId xmlns:a16="http://schemas.microsoft.com/office/drawing/2014/main" id="{313174E7-506B-4B79-A2C7-17BF22E41BC2}"/>
              </a:ext>
            </a:extLst>
          </p:cNvPr>
          <p:cNvSpPr>
            <a:spLocks noGrp="1"/>
          </p:cNvSpPr>
          <p:nvPr>
            <p:ph idx="1"/>
          </p:nvPr>
        </p:nvSpPr>
        <p:spPr/>
        <p:txBody>
          <a:bodyPr/>
          <a:lstStyle/>
          <a:p>
            <a:pPr marL="0" indent="0">
              <a:buNone/>
            </a:pPr>
            <a:r>
              <a:rPr lang="en-US" dirty="0"/>
              <a:t>Further explore what your career of choice will cost for education and long-term advantages/resources.  </a:t>
            </a:r>
          </a:p>
          <a:p>
            <a:pPr marL="0" indent="0">
              <a:buNone/>
            </a:pPr>
            <a:r>
              <a:rPr lang="en-US" dirty="0">
                <a:hlinkClick r:id="rId2"/>
              </a:rPr>
              <a:t>http://jaaccessyourfuture.s3-website-us-west-2.amazonaws.com/#/career</a:t>
            </a:r>
            <a:endParaRPr lang="en-US" dirty="0"/>
          </a:p>
          <a:p>
            <a:pPr marL="0" indent="0">
              <a:buNone/>
            </a:pPr>
            <a:endParaRPr lang="en-US" dirty="0"/>
          </a:p>
        </p:txBody>
      </p:sp>
      <p:pic>
        <p:nvPicPr>
          <p:cNvPr id="5" name="Picture 4">
            <a:extLst>
              <a:ext uri="{FF2B5EF4-FFF2-40B4-BE49-F238E27FC236}">
                <a16:creationId xmlns:a16="http://schemas.microsoft.com/office/drawing/2014/main" id="{83999D4C-FB33-44F2-B961-2404EF2FE67C}"/>
              </a:ext>
            </a:extLst>
          </p:cNvPr>
          <p:cNvPicPr>
            <a:picLocks noChangeAspect="1"/>
          </p:cNvPicPr>
          <p:nvPr/>
        </p:nvPicPr>
        <p:blipFill>
          <a:blip r:embed="rId3"/>
          <a:stretch>
            <a:fillRect/>
          </a:stretch>
        </p:blipFill>
        <p:spPr>
          <a:xfrm>
            <a:off x="3807973" y="3651541"/>
            <a:ext cx="5559547" cy="3127245"/>
          </a:xfrm>
          <a:prstGeom prst="rect">
            <a:avLst/>
          </a:prstGeom>
        </p:spPr>
      </p:pic>
    </p:spTree>
    <p:extLst>
      <p:ext uri="{BB962C8B-B14F-4D97-AF65-F5344CB8AC3E}">
        <p14:creationId xmlns:p14="http://schemas.microsoft.com/office/powerpoint/2010/main" val="368102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5C59-E90E-4565-BEE5-BFD479F2BAA4}"/>
              </a:ext>
            </a:extLst>
          </p:cNvPr>
          <p:cNvSpPr>
            <a:spLocks noGrp="1"/>
          </p:cNvSpPr>
          <p:nvPr>
            <p:ph type="title"/>
          </p:nvPr>
        </p:nvSpPr>
        <p:spPr>
          <a:xfrm>
            <a:off x="2832100" y="886502"/>
            <a:ext cx="8770571" cy="975975"/>
          </a:xfrm>
        </p:spPr>
        <p:txBody>
          <a:bodyPr/>
          <a:lstStyle/>
          <a:p>
            <a:r>
              <a:rPr lang="en-US" dirty="0"/>
              <a:t>Focus on Your Future</a:t>
            </a:r>
          </a:p>
        </p:txBody>
      </p:sp>
      <p:sp>
        <p:nvSpPr>
          <p:cNvPr id="3" name="Content Placeholder 2">
            <a:extLst>
              <a:ext uri="{FF2B5EF4-FFF2-40B4-BE49-F238E27FC236}">
                <a16:creationId xmlns:a16="http://schemas.microsoft.com/office/drawing/2014/main" id="{D5D3B7BD-F06A-4819-9E4E-712C03247DA2}"/>
              </a:ext>
            </a:extLst>
          </p:cNvPr>
          <p:cNvSpPr>
            <a:spLocks noGrp="1"/>
          </p:cNvSpPr>
          <p:nvPr>
            <p:ph idx="1"/>
          </p:nvPr>
        </p:nvSpPr>
        <p:spPr/>
        <p:txBody>
          <a:bodyPr/>
          <a:lstStyle/>
          <a:p>
            <a:pPr marL="0" indent="0">
              <a:buNone/>
            </a:pPr>
            <a:r>
              <a:rPr lang="en-US" dirty="0"/>
              <a:t>The following workbook focuses on how to prepare for a job, what to look for and other tools that will help you navigate the process. Double click on the PDF Icon to get started. </a:t>
            </a:r>
          </a:p>
          <a:p>
            <a:pPr marL="0" indent="0">
              <a:buNone/>
            </a:pPr>
            <a:endParaRPr lang="en-US" dirty="0"/>
          </a:p>
          <a:p>
            <a:pPr marL="0" indent="0">
              <a:buNone/>
            </a:pPr>
            <a:endParaRPr lang="en-US" dirty="0"/>
          </a:p>
        </p:txBody>
      </p:sp>
      <p:graphicFrame>
        <p:nvGraphicFramePr>
          <p:cNvPr id="7" name="Object 6">
            <a:extLst>
              <a:ext uri="{FF2B5EF4-FFF2-40B4-BE49-F238E27FC236}">
                <a16:creationId xmlns:a16="http://schemas.microsoft.com/office/drawing/2014/main" id="{7A266B06-3F64-4B2F-A24A-2397C4CE0763}"/>
              </a:ext>
            </a:extLst>
          </p:cNvPr>
          <p:cNvGraphicFramePr>
            <a:graphicFrameLocks noChangeAspect="1"/>
          </p:cNvGraphicFramePr>
          <p:nvPr>
            <p:extLst>
              <p:ext uri="{D42A27DB-BD31-4B8C-83A1-F6EECF244321}">
                <p14:modId xmlns:p14="http://schemas.microsoft.com/office/powerpoint/2010/main" val="3345941322"/>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spid="_x0000_s1036" name="Acrobat Document" r:id="rId3" imgW="0" imgH="0" progId="AcroExch.Document.DC">
                  <p:embed/>
                </p:oleObj>
              </mc:Choice>
              <mc:Fallback>
                <p:oleObj name="Acrobat Document" r:id="rId3" imgW="0" imgH="0" progId="AcroExch.Document.DC">
                  <p:embed/>
                  <p:pic>
                    <p:nvPicPr>
                      <p:cNvPr id="0" name=""/>
                      <p:cNvPicPr/>
                      <p:nvPr/>
                    </p:nvPicPr>
                    <p:blipFill/>
                    <p:spPr>
                      <a:xfrm>
                        <a:off x="2032000" y="719138"/>
                        <a:ext cx="8128000" cy="54181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29473AE-21BE-40D8-9416-0EB973E6D51F}"/>
              </a:ext>
            </a:extLst>
          </p:cNvPr>
          <p:cNvGraphicFramePr>
            <a:graphicFrameLocks noChangeAspect="1"/>
          </p:cNvGraphicFramePr>
          <p:nvPr>
            <p:extLst>
              <p:ext uri="{D42A27DB-BD31-4B8C-83A1-F6EECF244321}">
                <p14:modId xmlns:p14="http://schemas.microsoft.com/office/powerpoint/2010/main" val="402512502"/>
              </p:ext>
            </p:extLst>
          </p:nvPr>
        </p:nvGraphicFramePr>
        <p:xfrm>
          <a:off x="3502501" y="4085570"/>
          <a:ext cx="2299487" cy="2028020"/>
        </p:xfrm>
        <a:graphic>
          <a:graphicData uri="http://schemas.openxmlformats.org/presentationml/2006/ole">
            <mc:AlternateContent xmlns:mc="http://schemas.openxmlformats.org/markup-compatibility/2006">
              <mc:Choice xmlns:v="urn:schemas-microsoft-com:vml" Requires="v">
                <p:oleObj spid="_x0000_s1037"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3502501" y="4085570"/>
                        <a:ext cx="2299487" cy="202802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AFCB70E-6F21-4D9D-A85E-B0234ECBDEAF}"/>
              </a:ext>
            </a:extLst>
          </p:cNvPr>
          <p:cNvGraphicFramePr>
            <a:graphicFrameLocks noChangeAspect="1"/>
          </p:cNvGraphicFramePr>
          <p:nvPr>
            <p:extLst>
              <p:ext uri="{D42A27DB-BD31-4B8C-83A1-F6EECF244321}">
                <p14:modId xmlns:p14="http://schemas.microsoft.com/office/powerpoint/2010/main" val="1900561222"/>
              </p:ext>
            </p:extLst>
          </p:nvPr>
        </p:nvGraphicFramePr>
        <p:xfrm>
          <a:off x="7077837" y="3337714"/>
          <a:ext cx="2608329" cy="3375484"/>
        </p:xfrm>
        <a:graphic>
          <a:graphicData uri="http://schemas.openxmlformats.org/presentationml/2006/ole">
            <mc:AlternateContent xmlns:mc="http://schemas.openxmlformats.org/markup-compatibility/2006">
              <mc:Choice xmlns:v="urn:schemas-microsoft-com:vml" Requires="v">
                <p:oleObj spid="_x0000_s1038" name="Acrobat Document" r:id="rId6" imgW="3886096" imgH="5029200" progId="AcroExch.Document.DC">
                  <p:embed/>
                </p:oleObj>
              </mc:Choice>
              <mc:Fallback>
                <p:oleObj name="Acrobat Document" r:id="rId6" imgW="3886096" imgH="5029200" progId="AcroExch.Document.DC">
                  <p:embed/>
                  <p:pic>
                    <p:nvPicPr>
                      <p:cNvPr id="0" name=""/>
                      <p:cNvPicPr/>
                      <p:nvPr/>
                    </p:nvPicPr>
                    <p:blipFill>
                      <a:blip r:embed="rId7"/>
                      <a:stretch>
                        <a:fillRect/>
                      </a:stretch>
                    </p:blipFill>
                    <p:spPr>
                      <a:xfrm>
                        <a:off x="7077837" y="3337714"/>
                        <a:ext cx="2608329" cy="3375484"/>
                      </a:xfrm>
                      <a:prstGeom prst="rect">
                        <a:avLst/>
                      </a:prstGeom>
                    </p:spPr>
                  </p:pic>
                </p:oleObj>
              </mc:Fallback>
            </mc:AlternateContent>
          </a:graphicData>
        </a:graphic>
      </p:graphicFrame>
    </p:spTree>
    <p:extLst>
      <p:ext uri="{BB962C8B-B14F-4D97-AF65-F5344CB8AC3E}">
        <p14:creationId xmlns:p14="http://schemas.microsoft.com/office/powerpoint/2010/main" val="327146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C638-1C49-4470-B0BC-3C2DDA3ACBB5}"/>
              </a:ext>
            </a:extLst>
          </p:cNvPr>
          <p:cNvSpPr>
            <a:spLocks noGrp="1"/>
          </p:cNvSpPr>
          <p:nvPr>
            <p:ph type="title"/>
          </p:nvPr>
        </p:nvSpPr>
        <p:spPr>
          <a:xfrm>
            <a:off x="2933699" y="768096"/>
            <a:ext cx="8770571" cy="1229359"/>
          </a:xfrm>
        </p:spPr>
        <p:txBody>
          <a:bodyPr/>
          <a:lstStyle/>
          <a:p>
            <a:r>
              <a:rPr lang="en-US" dirty="0"/>
              <a:t>Assemble Your Career</a:t>
            </a:r>
            <a:br>
              <a:rPr lang="en-US" dirty="0"/>
            </a:br>
            <a:r>
              <a:rPr lang="en-US" sz="2800" dirty="0"/>
              <a:t>STEM Resource </a:t>
            </a:r>
            <a:endParaRPr lang="en-US" dirty="0"/>
          </a:p>
        </p:txBody>
      </p:sp>
      <p:sp>
        <p:nvSpPr>
          <p:cNvPr id="3" name="Content Placeholder 2">
            <a:extLst>
              <a:ext uri="{FF2B5EF4-FFF2-40B4-BE49-F238E27FC236}">
                <a16:creationId xmlns:a16="http://schemas.microsoft.com/office/drawing/2014/main" id="{8C594AA6-8226-49E7-AB01-AFE05E98DCB3}"/>
              </a:ext>
            </a:extLst>
          </p:cNvPr>
          <p:cNvSpPr>
            <a:spLocks noGrp="1"/>
          </p:cNvSpPr>
          <p:nvPr>
            <p:ph idx="1"/>
          </p:nvPr>
        </p:nvSpPr>
        <p:spPr>
          <a:xfrm>
            <a:off x="2933700" y="2123440"/>
            <a:ext cx="8770571" cy="3966464"/>
          </a:xfrm>
        </p:spPr>
        <p:txBody>
          <a:bodyPr/>
          <a:lstStyle/>
          <a:p>
            <a:pPr marL="0" indent="0">
              <a:buNone/>
            </a:pPr>
            <a:r>
              <a:rPr lang="en-US" dirty="0"/>
              <a:t>Click on the link below and then scroll down. Click on the green “Online App” logo. Have fun playing around and exploring careers in STEM.</a:t>
            </a:r>
          </a:p>
          <a:p>
            <a:pPr marL="0" indent="0">
              <a:buNone/>
            </a:pPr>
            <a:r>
              <a:rPr lang="en-US" dirty="0">
                <a:hlinkClick r:id="rId2"/>
              </a:rPr>
              <a:t>https://www.juniorachievement.org/web/ja-usa/assembling-your-career</a:t>
            </a: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596A4099-576F-4C09-B43D-B7EBDB1E1FC7}"/>
              </a:ext>
            </a:extLst>
          </p:cNvPr>
          <p:cNvPicPr>
            <a:picLocks noChangeAspect="1"/>
          </p:cNvPicPr>
          <p:nvPr/>
        </p:nvPicPr>
        <p:blipFill>
          <a:blip r:embed="rId3"/>
          <a:stretch>
            <a:fillRect/>
          </a:stretch>
        </p:blipFill>
        <p:spPr>
          <a:xfrm>
            <a:off x="4124960" y="3429000"/>
            <a:ext cx="5618480" cy="3160395"/>
          </a:xfrm>
          <a:prstGeom prst="rect">
            <a:avLst/>
          </a:prstGeom>
        </p:spPr>
      </p:pic>
    </p:spTree>
    <p:extLst>
      <p:ext uri="{BB962C8B-B14F-4D97-AF65-F5344CB8AC3E}">
        <p14:creationId xmlns:p14="http://schemas.microsoft.com/office/powerpoint/2010/main" val="4203558707"/>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56</TotalTime>
  <Words>266</Words>
  <Application>Microsoft Office PowerPoint</Application>
  <PresentationFormat>Widescreen</PresentationFormat>
  <Paragraphs>17</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0" baseType="lpstr">
      <vt:lpstr>Calibri</vt:lpstr>
      <vt:lpstr>Century Schoolbook</vt:lpstr>
      <vt:lpstr>Corbel</vt:lpstr>
      <vt:lpstr>Feathered</vt:lpstr>
      <vt:lpstr>Acrobat Document</vt:lpstr>
      <vt:lpstr>Career Resources</vt:lpstr>
      <vt:lpstr>Introduction</vt:lpstr>
      <vt:lpstr>Access Your Future  </vt:lpstr>
      <vt:lpstr>Focus on Your Future</vt:lpstr>
      <vt:lpstr>Assemble Your Career STEM Resource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Resources</dc:title>
  <dc:creator>Tricia Warren</dc:creator>
  <cp:lastModifiedBy>Tricia Warren</cp:lastModifiedBy>
  <cp:revision>6</cp:revision>
  <dcterms:created xsi:type="dcterms:W3CDTF">2020-04-17T18:25:11Z</dcterms:created>
  <dcterms:modified xsi:type="dcterms:W3CDTF">2020-04-17T19:32:11Z</dcterms:modified>
</cp:coreProperties>
</file>